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6" r:id="rId2"/>
    <p:sldId id="349" r:id="rId3"/>
    <p:sldId id="257"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6"/>
    <p:restoredTop sz="96327"/>
  </p:normalViewPr>
  <p:slideViewPr>
    <p:cSldViewPr snapToObjects="1">
      <p:cViewPr varScale="1">
        <p:scale>
          <a:sx n="147" d="100"/>
          <a:sy n="147" d="100"/>
        </p:scale>
        <p:origin x="10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userDrawn="1"/>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8" y="2236026"/>
            <a:ext cx="5607059" cy="1071497"/>
          </a:xfrm>
        </p:spPr>
        <p:txBody>
          <a:bodyPr>
            <a:noAutofit/>
          </a:bodyPr>
          <a:lstStyle>
            <a:lvl1pPr algn="ctr">
              <a:defRPr sz="9260">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7" y="3275831"/>
            <a:ext cx="5607059" cy="250711"/>
          </a:xfrm>
        </p:spPr>
        <p:txBody>
          <a:bodyPr>
            <a:normAutofit/>
          </a:bodyPr>
          <a:lstStyle>
            <a:lvl1pPr marL="0" indent="0" algn="ctr">
              <a:buNone/>
              <a:defRPr sz="1030">
                <a:solidFill>
                  <a:schemeClr val="tx1">
                    <a:lumMod val="50000"/>
                    <a:lumOff val="50000"/>
                  </a:schemeClr>
                </a:solidFill>
                <a:latin typeface="Ubuntu" panose="020B0504030602030204" pitchFamily="34" charset="0"/>
              </a:defRPr>
            </a:lvl1pPr>
            <a:lvl2pPr marL="369555" indent="0">
              <a:buNone/>
              <a:defRPr/>
            </a:lvl2pPr>
            <a:lvl3pPr marL="739110" indent="0">
              <a:buNone/>
              <a:defRPr/>
            </a:lvl3pPr>
            <a:lvl4pPr marL="1108665" indent="0">
              <a:buNone/>
              <a:defRPr/>
            </a:lvl4pPr>
            <a:lvl5pPr marL="1478219" indent="0">
              <a:buNone/>
              <a:defRPr/>
            </a:lvl5pPr>
          </a:lstStyle>
          <a:p>
            <a:pPr lvl="0"/>
            <a:r>
              <a:rPr lang="en-NL" dirty="0"/>
              <a:t>Subtitle here</a:t>
            </a:r>
          </a:p>
        </p:txBody>
      </p:sp>
    </p:spTree>
    <p:extLst>
      <p:ext uri="{BB962C8B-B14F-4D97-AF65-F5344CB8AC3E}">
        <p14:creationId xmlns:p14="http://schemas.microsoft.com/office/powerpoint/2010/main" val="112773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3503392"/>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891982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0904038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886709537"/>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236174862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89753248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713" r:id="rId1"/>
    <p:sldLayoutId id="2147483679" r:id="rId2"/>
    <p:sldLayoutId id="2147483684" r:id="rId3"/>
    <p:sldLayoutId id="2147483678" r:id="rId4"/>
    <p:sldLayoutId id="2147483696" r:id="rId5"/>
    <p:sldLayoutId id="2147483708" r:id="rId6"/>
    <p:sldLayoutId id="2147483714" r:id="rId7"/>
    <p:sldLayoutId id="2147483715" r:id="rId8"/>
    <p:sldLayoutId id="2147483716" r:id="rId9"/>
    <p:sldLayoutId id="2147483709" r:id="rId10"/>
    <p:sldLayoutId id="2147483710" r:id="rId11"/>
    <p:sldLayoutId id="2147483711" r:id="rId12"/>
    <p:sldLayoutId id="2147483717" r:id="rId13"/>
    <p:sldLayoutId id="2147483718" r:id="rId14"/>
    <p:sldLayoutId id="2147483719" r:id="rId15"/>
    <p:sldLayoutId id="2147483712" r:id="rId16"/>
    <p:sldLayoutId id="2147483691" r:id="rId17"/>
    <p:sldLayoutId id="2147483685" r:id="rId18"/>
    <p:sldLayoutId id="2147483686" r:id="rId19"/>
    <p:sldLayoutId id="2147483687" r:id="rId20"/>
    <p:sldLayoutId id="2147483688" r:id="rId21"/>
    <p:sldLayoutId id="2147483689" r:id="rId22"/>
    <p:sldLayoutId id="2147483690" r:id="rId23"/>
    <p:sldLayoutId id="2147483692" r:id="rId24"/>
    <p:sldLayoutId id="2147483693" r:id="rId25"/>
    <p:sldLayoutId id="2147483694" r:id="rId26"/>
    <p:sldLayoutId id="2147483695" r:id="rId27"/>
    <p:sldLayoutId id="2147483673" r:id="rId28"/>
    <p:sldLayoutId id="2147483674" r:id="rId29"/>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(v2.1)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80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TotalTime>
  <Words>763</Words>
  <Application>Microsoft Macintosh PowerPoint</Application>
  <PresentationFormat>Custom</PresentationFormat>
  <Paragraphs>100</Paragraphs>
  <Slides>78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Ubuntu Light</vt:lpstr>
      <vt:lpstr>Ubuntu</vt:lpstr>
      <vt:lpstr>Marvel</vt:lpstr>
      <vt:lpstr>Calibri</vt:lpstr>
      <vt:lpstr>Arial</vt:lpstr>
      <vt:lpstr>Calibri Light</vt:lpstr>
      <vt:lpstr>Office Theme</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280</cp:revision>
  <dcterms:created xsi:type="dcterms:W3CDTF">2020-03-02T18:23:14Z</dcterms:created>
  <dcterms:modified xsi:type="dcterms:W3CDTF">2022-02-10T22:15:49Z</dcterms:modified>
</cp:coreProperties>
</file>